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ac42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ac42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edde94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edde94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81150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hands cupped around to shield its light,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faces turned toward its glow.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night to dawn,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80358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young hands to old and back again,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spreading love as it goes.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hand to hand,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80358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one tiny spark to beacon clear.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 bright through the night.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heart to heart, carry it on.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2025-10-21T05:07:52Z</dcterms:modified>
</cp:coreProperties>
</file>